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70f074c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70f074c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70f074c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70f074c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heart carry me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this world of dark and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grief let me heal.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Grant me peace.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joy let me soar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a hawk in azure sky.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Healing heart my ever friend,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 ever friend carry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Soul friend may you find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eyes compassion.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listening ears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truly hear.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 fall let me kneel,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lend a hand so you can rise.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my heart encourage yours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will carry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Gentle friend, let me sing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melodies, to give you wings.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find soft green hills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give you rest.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full of strength,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mountain still and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Wise heart, illumine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stars upon the sea.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